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5" r:id="rId2"/>
    <p:sldId id="352" r:id="rId3"/>
    <p:sldId id="356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404" autoAdjust="0"/>
  </p:normalViewPr>
  <p:slideViewPr>
    <p:cSldViewPr>
      <p:cViewPr varScale="1">
        <p:scale>
          <a:sx n="98" d="100"/>
          <a:sy n="98" d="100"/>
        </p:scale>
        <p:origin x="-576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906" y="284407"/>
            <a:ext cx="6275040" cy="493564"/>
          </a:xfrm>
        </p:spPr>
        <p:txBody>
          <a:bodyPr>
            <a:no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Мероприятия</a:t>
            </a:r>
            <a:br>
              <a:rPr lang="ru-RU" sz="1600" dirty="0" smtClean="0"/>
            </a:br>
            <a:r>
              <a:rPr lang="ru-RU" sz="1600" dirty="0" smtClean="0"/>
              <a:t> _________________муниципального района</a:t>
            </a:r>
            <a:br>
              <a:rPr lang="ru-RU" sz="1600" dirty="0" smtClean="0"/>
            </a:br>
            <a:r>
              <a:rPr lang="ru-RU" sz="1600" dirty="0" smtClean="0"/>
              <a:t>запланированные в рамках Года родных языков и народного единства на </a:t>
            </a:r>
            <a:r>
              <a:rPr lang="ru-RU" sz="1600" i="1" dirty="0" smtClean="0"/>
              <a:t> </a:t>
            </a:r>
            <a:r>
              <a:rPr lang="ru-RU" sz="1600" b="0" i="1" u="sng" dirty="0" smtClean="0"/>
              <a:t>февраль</a:t>
            </a:r>
            <a:r>
              <a:rPr lang="ru-RU" sz="1600" i="1" dirty="0" smtClean="0"/>
              <a:t> </a:t>
            </a:r>
            <a:r>
              <a:rPr lang="ru-RU" sz="1600" dirty="0" smtClean="0"/>
              <a:t>2021 года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9954" y="1"/>
            <a:ext cx="2454045" cy="107063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9535818"/>
              </p:ext>
            </p:extLst>
          </p:nvPr>
        </p:nvGraphicFramePr>
        <p:xfrm>
          <a:off x="827584" y="1707654"/>
          <a:ext cx="7704855" cy="3465703"/>
        </p:xfrm>
        <a:graphic>
          <a:graphicData uri="http://schemas.openxmlformats.org/drawingml/2006/table">
            <a:tbl>
              <a:tblPr firstRow="1" firstCol="1" bandRow="1"/>
              <a:tblGrid>
                <a:gridCol w="1368152">
                  <a:extLst>
                    <a:ext uri="{9D8B030D-6E8A-4147-A177-3AD203B41FA5}">
                      <a16:colId xmlns="" xmlns:a16="http://schemas.microsoft.com/office/drawing/2014/main" val="4263517927"/>
                    </a:ext>
                  </a:extLst>
                </a:gridCol>
                <a:gridCol w="1944217">
                  <a:extLst>
                    <a:ext uri="{9D8B030D-6E8A-4147-A177-3AD203B41FA5}">
                      <a16:colId xmlns="" xmlns:a16="http://schemas.microsoft.com/office/drawing/2014/main" val="97294494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3239467607"/>
                    </a:ext>
                  </a:extLst>
                </a:gridCol>
                <a:gridCol w="3024334">
                  <a:extLst>
                    <a:ext uri="{9D8B030D-6E8A-4147-A177-3AD203B41FA5}">
                      <a16:colId xmlns="" xmlns:a16="http://schemas.microsoft.com/office/drawing/2014/main" val="10221733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 мероприятии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1141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“Селенгушская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ООШ”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Внеклассное мероприятие,посвященное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115 годовщине со дня рождения поэта Мусы Джалиля.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115летию со дня ро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ждения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М.Джалиля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учащимися </a:t>
                      </a:r>
                      <a:r>
                        <a:rPr lang="ru-RU" sz="11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Селенгушской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основной школы было проведено внеклассное мероприятие «Жизнь свою народу отдаю». Была организована выставка рисунков и книг  по стихотворениям М. </a:t>
                      </a:r>
                      <a:r>
                        <a:rPr lang="ru-RU" sz="11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Джалиля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., учащиеся рассказывали и инсценировали  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стихотворения поэта.</a:t>
                      </a:r>
                      <a:endParaRPr lang="ru-RU" sz="11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әләнгеш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мәктәбендә М.Җәлилнең тууына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115еллык юбилеена багышланган</a:t>
                      </a:r>
                      <a:r>
                        <a:rPr lang="tt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”Гомеремне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дә бирәм халкыма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 дип исемләнгән 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әдәби-музыкаль кичә үткәрелде. </a:t>
                      </a:r>
                      <a:r>
                        <a:rPr lang="tt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Шагыйр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</a:t>
                      </a:r>
                      <a:r>
                        <a:rPr lang="tt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нең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шигырьләренә ясалган рәсемнәр һәм китаплар күргәзмәсе  оештырылды. Муса Җәлилнең үлмәс иҗаты искә алынды.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5598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9005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357172"/>
            <a:ext cx="4427341" cy="4286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«Жизнь свою народу отдаю»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28794" y="0"/>
            <a:ext cx="6003538" cy="500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Селенгушская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ООШ»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000364" y="1071552"/>
            <a:ext cx="3429024" cy="392909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tt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115летию со дня ро</a:t>
            </a:r>
            <a:r>
              <a:rPr lang="ru-RU" sz="11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ждения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М.Джалиля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учащимися </a:t>
            </a:r>
            <a:r>
              <a:rPr lang="ru-RU" sz="1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Селенгушской</a:t>
            </a: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основной  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 было проведено внеклассное мероприятие </a:t>
            </a: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«Жизнь свою народу отдаю». </a:t>
            </a:r>
            <a:endParaRPr lang="ru-RU" sz="11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</a:pPr>
            <a:r>
              <a:rPr lang="tt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Сәләнгеш мәктәбендә М.Җәлилнең тууына 115 еллык юбилеена </a:t>
            </a:r>
            <a:r>
              <a:rPr lang="tt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багышланган ”</a:t>
            </a:r>
            <a:r>
              <a:rPr lang="tt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Гомеремне дә бирәм халкыма” дип аталган </a:t>
            </a:r>
            <a:r>
              <a:rPr lang="tt-RU" sz="1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әдәби-музыкаль кичә </a:t>
            </a:r>
            <a:r>
              <a:rPr lang="tt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үткәрелде.  Укучылар шагыйрьнең шигырьләренә рәсемнәр ясадылар, шигыр</a:t>
            </a:r>
            <a:r>
              <a:rPr lang="ru-RU" sz="1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ь</a:t>
            </a:r>
            <a:r>
              <a:rPr lang="tt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ләрен сөйләделәр,Җәлилнең үлмәс иҗатын </a:t>
            </a:r>
            <a:r>
              <a:rPr lang="en-US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t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искә алдылар.</a:t>
            </a:r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6362" y="0"/>
            <a:ext cx="2067638" cy="902055"/>
          </a:xfrm>
          <a:prstGeom prst="rect">
            <a:avLst/>
          </a:prstGeom>
        </p:spPr>
      </p:pic>
      <p:pic>
        <p:nvPicPr>
          <p:cNvPr id="12" name="Picture 2" descr="C:\Users\Учитель2017\Desktop\IMG_20210215_1326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786856"/>
            <a:ext cx="1886789" cy="1428760"/>
          </a:xfrm>
          <a:prstGeom prst="rect">
            <a:avLst/>
          </a:prstGeom>
          <a:noFill/>
        </p:spPr>
      </p:pic>
      <p:pic>
        <p:nvPicPr>
          <p:cNvPr id="1029" name="Picture 5" descr="C:\Users\Учитель2017\Desktop\IMG_20210215_132620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85734"/>
            <a:ext cx="2071702" cy="1928826"/>
          </a:xfrm>
          <a:prstGeom prst="rect">
            <a:avLst/>
          </a:prstGeom>
          <a:noFill/>
        </p:spPr>
      </p:pic>
      <p:pic>
        <p:nvPicPr>
          <p:cNvPr id="1031" name="Picture 7" descr="C:\Users\Учитель2017\Desktop\IMG-20210220-WA0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2928940"/>
            <a:ext cx="2428892" cy="1857388"/>
          </a:xfrm>
          <a:prstGeom prst="rect">
            <a:avLst/>
          </a:prstGeom>
          <a:noFill/>
        </p:spPr>
      </p:pic>
      <p:pic>
        <p:nvPicPr>
          <p:cNvPr id="1026" name="Picture 2" descr="C:\Users\Учитель2017\Desktop\IMG_20210215_1333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928676"/>
            <a:ext cx="2286016" cy="164307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2643188"/>
            <a:ext cx="221457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906" y="284407"/>
            <a:ext cx="6275040" cy="493564"/>
          </a:xfrm>
        </p:spPr>
        <p:txBody>
          <a:bodyPr>
            <a:no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Мероприятия</a:t>
            </a:r>
            <a:br>
              <a:rPr lang="ru-RU" sz="1600" dirty="0" smtClean="0"/>
            </a:br>
            <a:r>
              <a:rPr lang="ru-RU" sz="1600" dirty="0" smtClean="0"/>
              <a:t> _________________муниципального района</a:t>
            </a:r>
            <a:br>
              <a:rPr lang="ru-RU" sz="1600" dirty="0" smtClean="0"/>
            </a:br>
            <a:r>
              <a:rPr lang="ru-RU" sz="1600" dirty="0" smtClean="0"/>
              <a:t>запланированные в рамках Года родных языков и народного единства на </a:t>
            </a:r>
            <a:r>
              <a:rPr lang="ru-RU" sz="1600" i="1" dirty="0" smtClean="0"/>
              <a:t> </a:t>
            </a:r>
            <a:r>
              <a:rPr lang="ru-RU" sz="1600" b="0" i="1" u="sng" dirty="0" smtClean="0"/>
              <a:t>февраль</a:t>
            </a:r>
            <a:r>
              <a:rPr lang="ru-RU" sz="1600" i="1" dirty="0" smtClean="0"/>
              <a:t> </a:t>
            </a:r>
            <a:r>
              <a:rPr lang="ru-RU" sz="1600" dirty="0" smtClean="0"/>
              <a:t>2021 года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9954" y="1"/>
            <a:ext cx="2454045" cy="107063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93789290"/>
              </p:ext>
            </p:extLst>
          </p:nvPr>
        </p:nvGraphicFramePr>
        <p:xfrm>
          <a:off x="827584" y="1707654"/>
          <a:ext cx="7704855" cy="3191764"/>
        </p:xfrm>
        <a:graphic>
          <a:graphicData uri="http://schemas.openxmlformats.org/drawingml/2006/table">
            <a:tbl>
              <a:tblPr firstRow="1" firstCol="1" bandRow="1"/>
              <a:tblGrid>
                <a:gridCol w="1368153">
                  <a:extLst>
                    <a:ext uri="{9D8B030D-6E8A-4147-A177-3AD203B41FA5}">
                      <a16:colId xmlns="" xmlns:a16="http://schemas.microsoft.com/office/drawing/2014/main" val="4263517927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97294494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3239467607"/>
                    </a:ext>
                  </a:extLst>
                </a:gridCol>
                <a:gridCol w="3024334">
                  <a:extLst>
                    <a:ext uri="{9D8B030D-6E8A-4147-A177-3AD203B41FA5}">
                      <a16:colId xmlns="" xmlns:a16="http://schemas.microsoft.com/office/drawing/2014/main" val="10221733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 мероприятии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1141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“Селенгушская</a:t>
                      </a:r>
                      <a:r>
                        <a:rPr lang="tt-RU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</a:t>
                      </a: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ОШ”</a:t>
                      </a:r>
                      <a:r>
                        <a:rPr lang="tt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Литературно</a:t>
                      </a:r>
                      <a:r>
                        <a:rPr lang="tt-RU" sz="11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tt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музыкальная композиция  посвященная Международному дню родных языков “Иң татлы тел – туган </a:t>
                      </a:r>
                      <a:r>
                        <a:rPr lang="tt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тел”</a:t>
                      </a:r>
                      <a:endParaRPr lang="tt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t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нчы феврал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көнне мәктәбебездә Халыкара туган телләр көненә багышланган “Иң татлы тел – туган тел” исемле әдәби – музыкаль чара узды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Чараның максаты : т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уган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телнең байлыгын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матурлыгын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гүзәллеген, тапкырлыгын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фикри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тирәнлеген ачып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бирү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февраля в школе была  проведена литературно – музыкальная композиция,</a:t>
                      </a:r>
                      <a:r>
                        <a:rPr lang="tt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посвященная Международному дню родных языков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“Иң татлы тел – туган </a:t>
                      </a:r>
                      <a:r>
                        <a:rPr lang="tt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тел”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Цель мероприятия: раскрыть красоту, богатство, родного языка,  воспит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ывать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чувство</a:t>
                      </a:r>
                      <a:r>
                        <a:rPr lang="tt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любви к родному языку.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5598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7131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357172"/>
            <a:ext cx="4427341" cy="4286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Иң татлы тел – туган тел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28794" y="0"/>
            <a:ext cx="6003538" cy="500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МБОУ «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Селенгушская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ООШ»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86050" y="1017878"/>
            <a:ext cx="3857652" cy="362557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ru-RU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6362" y="0"/>
            <a:ext cx="2067638" cy="902055"/>
          </a:xfrm>
          <a:prstGeom prst="rect">
            <a:avLst/>
          </a:prstGeom>
        </p:spPr>
      </p:pic>
      <p:pic>
        <p:nvPicPr>
          <p:cNvPr id="12" name="Picture 2" descr="C:\Users\Учитель2017\Desktop\IMG_20210215_1326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786856"/>
            <a:ext cx="1886789" cy="142876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85734"/>
            <a:ext cx="221457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643188"/>
            <a:ext cx="214314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 descr="C:\Users\Учитель2017\Desktop\IMG_20210220_0911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1000114"/>
            <a:ext cx="2428892" cy="178595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3000378"/>
            <a:ext cx="242889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3286116" y="1285866"/>
            <a:ext cx="3000380" cy="351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t-RU" sz="1300" dirty="0" smtClean="0">
                <a:latin typeface="Times New Roman" pitchFamily="18" charset="0"/>
                <a:cs typeface="Times New Roman" pitchFamily="18" charset="0"/>
              </a:rPr>
              <a:t>19 нчы феврал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1300" dirty="0" smtClean="0">
                <a:latin typeface="Times New Roman" pitchFamily="18" charset="0"/>
                <a:cs typeface="Times New Roman" pitchFamily="18" charset="0"/>
              </a:rPr>
              <a:t> көнне мәктәбебездә  Халыкара туган тел  көненә багышланган “Иң татлы тел – туган тел” исемле әдәби – музыкаль чара узды. 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t-RU" sz="1300" dirty="0" smtClean="0">
                <a:latin typeface="Times New Roman" pitchFamily="18" charset="0"/>
                <a:cs typeface="Times New Roman" pitchFamily="18" charset="0"/>
              </a:rPr>
              <a:t>Чараның максаты : т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уган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телнең байлыгын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матурлыгын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гүзәллеген, тапкырлыгын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фикри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тирәнлеген ачып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бирү</a:t>
            </a:r>
            <a:r>
              <a:rPr lang="tt-RU" sz="13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tt-RU" sz="1300" dirty="0" smtClean="0">
                <a:latin typeface="Times New Roman" pitchFamily="18" charset="0"/>
                <a:cs typeface="Times New Roman" pitchFamily="18" charset="0"/>
              </a:rPr>
              <a:t>19 февраля в школе была проведена литературно-музыкальная композиция  посвященная Международному дню родных языков  “Иң татлы тел – туган тел”. 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t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3830</TotalTime>
  <Words>316</Words>
  <Application>Microsoft Office PowerPoint</Application>
  <PresentationFormat>Экран (16:9)</PresentationFormat>
  <Paragraphs>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  Мероприятия  _________________муниципального района запланированные в рамках Года родных языков и народного единства на  февраль 2021 года</vt:lpstr>
      <vt:lpstr>«Жизнь свою народу отдаю»</vt:lpstr>
      <vt:lpstr>  Мероприятия  _________________муниципального района запланированные в рамках Года родных языков и народного единства на  февраль 2021 года</vt:lpstr>
      <vt:lpstr>«Иң татлы тел – туган тел 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Учитель2017</cp:lastModifiedBy>
  <cp:revision>459</cp:revision>
  <cp:lastPrinted>2021-02-01T07:48:05Z</cp:lastPrinted>
  <dcterms:created xsi:type="dcterms:W3CDTF">2015-10-13T08:15:21Z</dcterms:created>
  <dcterms:modified xsi:type="dcterms:W3CDTF">2021-02-25T11:24:27Z</dcterms:modified>
</cp:coreProperties>
</file>